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160F16-7A28-4952-B397-D8A78FFE18A7}" type="datetimeFigureOut">
              <a:rPr lang="hu-HU" smtClean="0"/>
              <a:t>2016.03.20.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2F79299-5944-414D-83C4-B545645795E9}" type="slidenum">
              <a:rPr lang="hu-HU" smtClean="0"/>
              <a:t>‹Nr.›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134672" cy="1470025"/>
          </a:xfrm>
        </p:spPr>
        <p:txBody>
          <a:bodyPr/>
          <a:lstStyle/>
          <a:p>
            <a:r>
              <a:rPr lang="hu-HU" dirty="0" smtClean="0"/>
              <a:t>Vörösmarty </a:t>
            </a:r>
            <a:r>
              <a:rPr lang="hu-HU" dirty="0" smtClean="0"/>
              <a:t>MIHÁLY </a:t>
            </a:r>
            <a:r>
              <a:rPr lang="hu-HU" dirty="0" smtClean="0"/>
              <a:t>:Csongor és Tünde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/>
          <a:lstStyle/>
          <a:p>
            <a:r>
              <a:rPr lang="hu-HU" dirty="0" smtClean="0"/>
              <a:t>Rendezte: Németh Antal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4032448" cy="590465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Drámairodalmunk egyik </a:t>
            </a:r>
            <a:r>
              <a:rPr lang="hu-HU" dirty="0" smtClean="0"/>
              <a:t>alapműve</a:t>
            </a:r>
            <a:r>
              <a:rPr lang="hu-HU" i="1" dirty="0" smtClean="0"/>
              <a:t>,</a:t>
            </a:r>
            <a:r>
              <a:rPr lang="hu-HU" dirty="0"/>
              <a:t> amely</a:t>
            </a:r>
            <a:r>
              <a:rPr lang="hu-HU" i="1" dirty="0"/>
              <a:t> Az ember tragédiájával</a:t>
            </a:r>
            <a:r>
              <a:rPr lang="hu-HU" dirty="0"/>
              <a:t> és</a:t>
            </a:r>
            <a:r>
              <a:rPr lang="hu-HU" i="1" dirty="0"/>
              <a:t> Bánk </a:t>
            </a:r>
            <a:r>
              <a:rPr lang="hu-HU" i="1" dirty="0" smtClean="0"/>
              <a:t>bánnal </a:t>
            </a:r>
            <a:r>
              <a:rPr lang="hu-HU" dirty="0" smtClean="0"/>
              <a:t>alkotja </a:t>
            </a:r>
            <a:r>
              <a:rPr lang="hu-HU" dirty="0"/>
              <a:t>a klasszikus magyar drámai triászt</a:t>
            </a:r>
            <a:r>
              <a:rPr lang="hu-HU" dirty="0" smtClean="0"/>
              <a:t>.</a:t>
            </a:r>
          </a:p>
          <a:p>
            <a:r>
              <a:rPr lang="hu-HU" dirty="0" smtClean="0"/>
              <a:t>Először 1879. december 1.én mutatták be </a:t>
            </a:r>
            <a:r>
              <a:rPr lang="hu-HU" dirty="0" err="1" smtClean="0"/>
              <a:t>Paulay</a:t>
            </a:r>
            <a:r>
              <a:rPr lang="hu-HU" dirty="0" smtClean="0"/>
              <a:t> Ede rendezésében a Nemzeti Színházban.</a:t>
            </a:r>
          </a:p>
          <a:p>
            <a:r>
              <a:rPr lang="hu-HU" dirty="0" smtClean="0"/>
              <a:t>Legközelebb a teátrumban Németh Antal rendezte újra 1937-ben.</a:t>
            </a:r>
            <a:endParaRPr lang="hu-HU" dirty="0"/>
          </a:p>
        </p:txBody>
      </p:sp>
      <p:pic>
        <p:nvPicPr>
          <p:cNvPr id="7" name="Tartalom helye 6" descr="kep.am (2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340768"/>
            <a:ext cx="3181585" cy="43764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914400"/>
          </a:xfrm>
        </p:spPr>
        <p:txBody>
          <a:bodyPr/>
          <a:lstStyle/>
          <a:p>
            <a:r>
              <a:rPr lang="hu-HU" dirty="0" smtClean="0"/>
              <a:t>Németh Antal (1903-1968)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4100264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smtClean="0"/>
              <a:t>Az irodalmi-művészettörténeti tanulmányait a budapesti és berlini egyetemen végezte de folytatott színháztudományi tanulmányokat </a:t>
            </a:r>
            <a:r>
              <a:rPr lang="hu-HU" dirty="0"/>
              <a:t>E</a:t>
            </a:r>
            <a:r>
              <a:rPr lang="hu-HU" dirty="0" smtClean="0"/>
              <a:t>urópaszerte </a:t>
            </a:r>
            <a:r>
              <a:rPr lang="hu-HU" dirty="0" smtClean="0"/>
              <a:t>Pl. Bécs,Köln és München.</a:t>
            </a:r>
          </a:p>
          <a:p>
            <a:pPr>
              <a:buNone/>
            </a:pPr>
            <a:r>
              <a:rPr lang="hu-HU" dirty="0" smtClean="0"/>
              <a:t>Rendezőként dolgozott a számos magyarországi színházban (Szegedi,Pécsi Nemzeti Színház, kecskeméti Katona József Színház)</a:t>
            </a:r>
          </a:p>
          <a:p>
            <a:pPr>
              <a:buNone/>
            </a:pPr>
            <a:r>
              <a:rPr lang="hu-HU" dirty="0" smtClean="0"/>
              <a:t>Dolgozott még egyetemi magántanárként ,fordítóként és </a:t>
            </a:r>
            <a:r>
              <a:rPr lang="hu-HU" dirty="0" smtClean="0"/>
              <a:t>szerkesztőként  </a:t>
            </a:r>
            <a:r>
              <a:rPr lang="hu-HU" dirty="0" smtClean="0"/>
              <a:t>a Napkelet c. újságnál, amely a Nyugat vetélytársaként említhető meg.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Megkülönböztethetetlen hely illeti meg a magyar  színjátszás történetében.</a:t>
            </a:r>
          </a:p>
          <a:p>
            <a:r>
              <a:rPr lang="hu-HU" dirty="0" smtClean="0"/>
              <a:t>Elsősorban rendező volt,korát megelőző,korabeli színházi ízléssel szembemenő, a korszerű európai irányzatokat meghonosító alkotó.</a:t>
            </a:r>
          </a:p>
          <a:p>
            <a:r>
              <a:rPr lang="hu-HU" dirty="0" smtClean="0"/>
              <a:t>Az európai színházi törekvéseket jó érzékkel elegyítette a magyar színészközpontú színházi hagyományokkal.</a:t>
            </a:r>
          </a:p>
          <a:p>
            <a:r>
              <a:rPr lang="hu-HU" dirty="0" smtClean="0"/>
              <a:t>Életműve 186 színházi rendezésből áll.</a:t>
            </a:r>
          </a:p>
          <a:p>
            <a:r>
              <a:rPr lang="hu-HU" dirty="0" smtClean="0"/>
              <a:t>Rendezett hagyatéka jelentős értéket képvisel.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Az 1908-ben tűz- és </a:t>
            </a:r>
            <a:r>
              <a:rPr lang="hu-HU" dirty="0" smtClean="0"/>
              <a:t>életveszélyesnek </a:t>
            </a:r>
            <a:r>
              <a:rPr lang="hu-HU" dirty="0" smtClean="0"/>
              <a:t>ítélt Nemzeti Színházat 1913-14-ben lebontják.</a:t>
            </a:r>
          </a:p>
          <a:p>
            <a:r>
              <a:rPr lang="hu-HU" dirty="0" smtClean="0"/>
              <a:t>A </a:t>
            </a:r>
            <a:r>
              <a:rPr lang="hu-HU" dirty="0" smtClean="0"/>
              <a:t>világáháború </a:t>
            </a:r>
            <a:r>
              <a:rPr lang="hu-HU" dirty="0" smtClean="0"/>
              <a:t>és a gazdasági világválság megakadályozza az épület létrehozását.</a:t>
            </a:r>
          </a:p>
          <a:p>
            <a:r>
              <a:rPr lang="hu-HU" dirty="0" smtClean="0"/>
              <a:t>1908-tól 1963-ig  a Blaha Lujza téren található Népszínház ad otthont a társulatnak,míg azt le nem bontják, mivel a metró építése meggyengíti statikailag az épületet.</a:t>
            </a:r>
          </a:p>
          <a:p>
            <a:r>
              <a:rPr lang="hu-HU" dirty="0" smtClean="0"/>
              <a:t>Németh Antal is ez alatt az időszak alatt (1935-1944) tölti be az igazgatói pozíciót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49736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 Nemzeti gazdaságilag mélyponton van,mikor Németh Antal  elfogadja az igazgatói posztot. Elődje </a:t>
            </a:r>
            <a:r>
              <a:rPr lang="hu-HU" dirty="0" err="1" smtClean="0"/>
              <a:t>Voinovich</a:t>
            </a:r>
            <a:r>
              <a:rPr lang="hu-HU" dirty="0" smtClean="0"/>
              <a:t> Géza 17 színésznek mondd fel a költségvetési egyensúly visszaállítása érdekében.</a:t>
            </a:r>
          </a:p>
          <a:p>
            <a:r>
              <a:rPr lang="hu-HU" dirty="0" smtClean="0"/>
              <a:t>Németh Antal a társulat 18 tagját </a:t>
            </a:r>
            <a:r>
              <a:rPr lang="hu-HU" dirty="0" smtClean="0"/>
              <a:t>nyugdíjazza</a:t>
            </a:r>
            <a:r>
              <a:rPr lang="hu-HU" dirty="0" smtClean="0"/>
              <a:t>. A sajtó és a kritikusok rengeteget támadják .</a:t>
            </a:r>
          </a:p>
          <a:p>
            <a:r>
              <a:rPr lang="hu-HU" dirty="0"/>
              <a:t>"Németh Antal igazgatói működése mind irodalmi, mind művészi vonatkozásban katasztrofálisan szétbomlasztotta és tönkretette a Nemzeti Színházat</a:t>
            </a:r>
            <a:r>
              <a:rPr lang="hu-HU" dirty="0" smtClean="0"/>
              <a:t>.„ írja </a:t>
            </a:r>
            <a:r>
              <a:rPr lang="hu-HU" dirty="0"/>
              <a:t>e</a:t>
            </a:r>
            <a:r>
              <a:rPr lang="hu-HU" dirty="0" smtClean="0"/>
              <a:t>gy </a:t>
            </a:r>
            <a:r>
              <a:rPr lang="hu-HU" dirty="0" smtClean="0"/>
              <a:t>korabeli kritikusa.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Csongor és Tünde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1937-ben rendezte meg.</a:t>
            </a:r>
          </a:p>
          <a:p>
            <a:r>
              <a:rPr lang="hu-HU" dirty="0" smtClean="0"/>
              <a:t>Munkáját pozitívan értékelték.</a:t>
            </a:r>
          </a:p>
          <a:p>
            <a:r>
              <a:rPr lang="hu-HU" dirty="0" smtClean="0"/>
              <a:t> </a:t>
            </a:r>
            <a:r>
              <a:rPr lang="hu-HU" dirty="0"/>
              <a:t> "Az új rendezés Vörösmartynak ezt a naiv és költői remekét csillogó új keretbe foglalta" - állapítja meg </a:t>
            </a:r>
            <a:r>
              <a:rPr lang="hu-HU" dirty="0" err="1"/>
              <a:t>Pukánszkyné</a:t>
            </a:r>
            <a:r>
              <a:rPr lang="hu-HU" dirty="0"/>
              <a:t> Kádár Jolán A Nemzeti Színház százéves története című munkájában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"Tekintettel volt a darab allegorikus elemeire és ezt </a:t>
            </a:r>
            <a:r>
              <a:rPr lang="hu-HU" dirty="0" err="1"/>
              <a:t>Jaschik</a:t>
            </a:r>
            <a:r>
              <a:rPr lang="hu-HU" dirty="0"/>
              <a:t> Álmos stilizált színpadképeiben juttatta érvényre</a:t>
            </a:r>
            <a:r>
              <a:rPr lang="hu-HU" dirty="0" smtClean="0"/>
              <a:t>.„</a:t>
            </a:r>
          </a:p>
          <a:p>
            <a:r>
              <a:rPr lang="hu-HU" dirty="0"/>
              <a:t> Magyar Szemle cikkírója, </a:t>
            </a:r>
            <a:r>
              <a:rPr lang="hu-HU" dirty="0" err="1"/>
              <a:t>Bisztray</a:t>
            </a:r>
            <a:r>
              <a:rPr lang="hu-HU" dirty="0"/>
              <a:t> Gyula így ír: "Úgy hisszük, minden eddigi rendezési kísérlet között ez a megoldás áll a legközelebb a mű tökéletes tolmácsolásához."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 Németh Antal szemmel láthatóan meg akarta mutatni rendezői hivatottságát és kétségtelen sikerrel. Három részre osztotta a darabot, anélkül, hogy a költő szövegén bántó csonkításokat végzett volna, a sűrű színhelyváltozások gyorsan peregnek, nem szakítják meg az érdeklődést.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  <p:pic>
        <p:nvPicPr>
          <p:cNvPr id="5" name="Tartalom helye 4" descr="kep.am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10139" y="2348880"/>
            <a:ext cx="4103470" cy="28803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Szereplők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Balga:Juhász József</a:t>
            </a:r>
          </a:p>
          <a:p>
            <a:r>
              <a:rPr lang="hu-HU" dirty="0" smtClean="0"/>
              <a:t>Ilma:Somogyi Erzsébet</a:t>
            </a:r>
          </a:p>
          <a:p>
            <a:r>
              <a:rPr lang="hu-HU" dirty="0" smtClean="0"/>
              <a:t>Ördög fiak</a:t>
            </a:r>
            <a:r>
              <a:rPr lang="hu-HU" dirty="0" smtClean="0"/>
              <a:t>:</a:t>
            </a:r>
            <a:r>
              <a:rPr lang="hu-HU" dirty="0"/>
              <a:t> Várkonyi </a:t>
            </a:r>
            <a:r>
              <a:rPr lang="hu-HU" dirty="0" smtClean="0"/>
              <a:t>Zoltán, </a:t>
            </a:r>
            <a:r>
              <a:rPr lang="hu-HU" dirty="0"/>
              <a:t>Major </a:t>
            </a:r>
            <a:r>
              <a:rPr lang="hu-HU" dirty="0" smtClean="0"/>
              <a:t>Tamás </a:t>
            </a:r>
            <a:r>
              <a:rPr lang="hu-HU" dirty="0"/>
              <a:t>és Ungvári </a:t>
            </a:r>
            <a:r>
              <a:rPr lang="hu-HU" dirty="0" smtClean="0"/>
              <a:t>László</a:t>
            </a:r>
          </a:p>
          <a:p>
            <a:r>
              <a:rPr lang="hu-HU" dirty="0"/>
              <a:t> </a:t>
            </a:r>
            <a:r>
              <a:rPr lang="hu-HU" dirty="0" smtClean="0"/>
              <a:t>Mirigy: </a:t>
            </a:r>
            <a:r>
              <a:rPr lang="hu-HU" dirty="0"/>
              <a:t>Szabó </a:t>
            </a:r>
            <a:r>
              <a:rPr lang="hu-HU" dirty="0" smtClean="0"/>
              <a:t>Margit</a:t>
            </a:r>
          </a:p>
          <a:p>
            <a:r>
              <a:rPr lang="hu-HU" dirty="0" smtClean="0"/>
              <a:t>Tudós:Pethes Sándor</a:t>
            </a:r>
          </a:p>
          <a:p>
            <a:r>
              <a:rPr lang="hu-HU" dirty="0" smtClean="0"/>
              <a:t>Kalmár:</a:t>
            </a:r>
            <a:r>
              <a:rPr lang="hu-HU" dirty="0"/>
              <a:t> </a:t>
            </a:r>
            <a:r>
              <a:rPr lang="hu-HU" dirty="0" err="1"/>
              <a:t>Makláry</a:t>
            </a:r>
            <a:r>
              <a:rPr lang="hu-HU" dirty="0"/>
              <a:t> </a:t>
            </a:r>
            <a:r>
              <a:rPr lang="hu-HU" dirty="0" smtClean="0"/>
              <a:t>Zoltán</a:t>
            </a:r>
          </a:p>
          <a:p>
            <a:r>
              <a:rPr lang="hu-HU" dirty="0" smtClean="0"/>
              <a:t>Fejedelem:</a:t>
            </a:r>
            <a:r>
              <a:rPr lang="hu-HU" dirty="0"/>
              <a:t> Timár József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299</Words>
  <Application>Microsoft Office PowerPoint</Application>
  <PresentationFormat>Bildschirmpräsentation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Consolas</vt:lpstr>
      <vt:lpstr>Corbel</vt:lpstr>
      <vt:lpstr>Wingdings</vt:lpstr>
      <vt:lpstr>Wingdings 2</vt:lpstr>
      <vt:lpstr>Wingdings 3</vt:lpstr>
      <vt:lpstr>Metró</vt:lpstr>
      <vt:lpstr>Vörösmarty MIHÁLY :Csongor és Tünde</vt:lpstr>
      <vt:lpstr>PowerPoint-Präsentation</vt:lpstr>
      <vt:lpstr>Németh Antal (1903-1968)</vt:lpstr>
      <vt:lpstr>Betekintés</vt:lpstr>
      <vt:lpstr>Csongor és Tünde</vt:lpstr>
      <vt:lpstr>PowerPoint-Präsentation</vt:lpstr>
      <vt:lpstr>Szereplők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Vörösmarty M. :Csongor és Tünde</dc:title>
  <dc:creator>Black</dc:creator>
  <cp:lastModifiedBy>Felhasználó</cp:lastModifiedBy>
  <cp:revision>3</cp:revision>
  <dcterms:created xsi:type="dcterms:W3CDTF">2016-03-20T20:40:33Z</dcterms:created>
  <dcterms:modified xsi:type="dcterms:W3CDTF">2016-03-20T22:26:46Z</dcterms:modified>
</cp:coreProperties>
</file>